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44" r:id="rId4"/>
    <p:sldMasterId id="2147513156" r:id="rId5"/>
    <p:sldMasterId id="2147513168" r:id="rId6"/>
  </p:sldMasterIdLst>
  <p:notesMasterIdLst>
    <p:notesMasterId r:id="rId24"/>
  </p:notesMasterIdLst>
  <p:sldIdLst>
    <p:sldId id="371" r:id="rId7"/>
    <p:sldId id="1513" r:id="rId8"/>
    <p:sldId id="1522" r:id="rId9"/>
    <p:sldId id="1523" r:id="rId10"/>
    <p:sldId id="1530" r:id="rId11"/>
    <p:sldId id="1532" r:id="rId12"/>
    <p:sldId id="1526" r:id="rId13"/>
    <p:sldId id="1313" r:id="rId14"/>
    <p:sldId id="1512" r:id="rId15"/>
    <p:sldId id="1533" r:id="rId16"/>
    <p:sldId id="1402" r:id="rId17"/>
    <p:sldId id="1408" r:id="rId18"/>
    <p:sldId id="1478" r:id="rId19"/>
    <p:sldId id="1395" r:id="rId20"/>
    <p:sldId id="1321" r:id="rId21"/>
    <p:sldId id="856" r:id="rId22"/>
    <p:sldId id="1186" r:id="rId23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77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31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43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80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694" algn="l" defTabSz="91387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630" algn="l" defTabSz="91387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567" algn="l" defTabSz="91387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503" algn="l" defTabSz="91387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DDFE3"/>
    <a:srgbClr val="0033CC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31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773" algn="l" defTabSz="72031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313" algn="l" defTabSz="72031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439" algn="l" defTabSz="72031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808" algn="l" defTabSz="72031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3168" algn="l" defTabSz="76527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824" algn="l" defTabSz="76527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8426" algn="l" defTabSz="76527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1065" algn="l" defTabSz="76527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5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12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2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298"/>
          <a:lstStyle>
            <a:lvl1pPr marL="0" marR="53651" indent="0" algn="r">
              <a:buNone/>
              <a:defRPr>
                <a:solidFill>
                  <a:schemeClr val="tx1"/>
                </a:solidFill>
              </a:defRPr>
            </a:lvl1pPr>
            <a:lvl2pPr marL="536391" indent="0" algn="ctr">
              <a:buNone/>
            </a:lvl2pPr>
            <a:lvl3pPr marL="1072785" indent="0" algn="ctr">
              <a:buNone/>
            </a:lvl3pPr>
            <a:lvl4pPr marL="1609192" indent="0" algn="ctr">
              <a:buNone/>
            </a:lvl4pPr>
            <a:lvl5pPr marL="2145561" indent="0" algn="ctr">
              <a:buNone/>
            </a:lvl5pPr>
            <a:lvl6pPr marL="2681966" indent="0" algn="ctr">
              <a:buNone/>
            </a:lvl6pPr>
            <a:lvl7pPr marL="3218380" indent="0" algn="ctr">
              <a:buNone/>
            </a:lvl7pPr>
            <a:lvl8pPr marL="3754785" indent="0" algn="ctr">
              <a:buNone/>
            </a:lvl8pPr>
            <a:lvl9pPr marL="429117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0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28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283"/>
          <a:lstStyle>
            <a:lvl1pPr marL="0" marR="53635" indent="0" algn="r">
              <a:buNone/>
              <a:defRPr>
                <a:solidFill>
                  <a:schemeClr val="tx1"/>
                </a:solidFill>
              </a:defRPr>
            </a:lvl1pPr>
            <a:lvl2pPr marL="536159" indent="0" algn="ctr">
              <a:buNone/>
            </a:lvl2pPr>
            <a:lvl3pPr marL="1072320" indent="0" algn="ctr">
              <a:buNone/>
            </a:lvl3pPr>
            <a:lvl4pPr marL="1608496" indent="0" algn="ctr">
              <a:buNone/>
            </a:lvl4pPr>
            <a:lvl5pPr marL="2144636" indent="0" algn="ctr">
              <a:buNone/>
            </a:lvl5pPr>
            <a:lvl6pPr marL="2680817" indent="0" algn="ctr">
              <a:buNone/>
            </a:lvl6pPr>
            <a:lvl7pPr marL="3217000" indent="0" algn="ctr">
              <a:buNone/>
            </a:lvl7pPr>
            <a:lvl8pPr marL="3753165" indent="0" algn="ctr">
              <a:buNone/>
            </a:lvl8pPr>
            <a:lvl9pPr marL="428931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260" rIns="532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60" tIns="0" rIns="532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260" tIns="0" rIns="532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3" rIns="21283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9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87" tIns="53260" rIns="106487" bIns="532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87" tIns="53260" rIns="106487" bIns="532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87" tIns="53260" rIns="106487" bIns="532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87" tIns="53260" rIns="106487" bIns="532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6"/>
            <a:ext cx="2950080" cy="1582985"/>
          </a:xfrm>
        </p:spPr>
        <p:txBody>
          <a:bodyPr lIns="53260" rIns="53260" bIns="532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30" rIns="532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0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7" y="1371950"/>
            <a:ext cx="10467501" cy="1829223"/>
          </a:xfrm>
          <a:ln>
            <a:noFill/>
          </a:ln>
        </p:spPr>
        <p:txBody>
          <a:bodyPr tIns="0" rIns="2155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34" y="3229283"/>
            <a:ext cx="10471563" cy="1753006"/>
          </a:xfrm>
        </p:spPr>
        <p:txBody>
          <a:bodyPr lIns="0" rIns="21550"/>
          <a:lstStyle>
            <a:lvl1pPr marL="0" marR="54084" indent="0" algn="r">
              <a:buNone/>
              <a:defRPr>
                <a:solidFill>
                  <a:schemeClr val="tx1"/>
                </a:solidFill>
              </a:defRPr>
            </a:lvl1pPr>
            <a:lvl2pPr marL="540784" indent="0" algn="ctr">
              <a:buNone/>
            </a:lvl2pPr>
            <a:lvl3pPr marL="1081548" indent="0" algn="ctr">
              <a:buNone/>
            </a:lvl3pPr>
            <a:lvl4pPr marL="1622306" indent="0" algn="ctr">
              <a:buNone/>
            </a:lvl4pPr>
            <a:lvl5pPr marL="2163075" indent="0" algn="ctr">
              <a:buNone/>
            </a:lvl5pPr>
            <a:lvl6pPr marL="2703843" indent="0" algn="ctr">
              <a:buNone/>
            </a:lvl6pPr>
            <a:lvl7pPr marL="3244630" indent="0" algn="ctr">
              <a:buNone/>
            </a:lvl7pPr>
            <a:lvl8pPr marL="3785388" indent="0" algn="ctr">
              <a:buNone/>
            </a:lvl8pPr>
            <a:lvl9pPr marL="432616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2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2" y="2705291"/>
            <a:ext cx="10361851" cy="1510062"/>
          </a:xfrm>
        </p:spPr>
        <p:txBody>
          <a:bodyPr lIns="53907" rIns="53907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3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1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3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0"/>
            <a:ext cx="5386216" cy="659505"/>
          </a:xfrm>
        </p:spPr>
        <p:txBody>
          <a:bodyPr lIns="53907" tIns="0" rIns="53907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907" tIns="0" rIns="53907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3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50" rIns="21550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7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97" tIns="53907" rIns="107797" bIns="5390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97" tIns="53907" rIns="107797" bIns="5390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97" tIns="53907" rIns="107797" bIns="5390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97" tIns="53907" rIns="107797" bIns="5390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0"/>
            <a:ext cx="2950080" cy="1582986"/>
          </a:xfrm>
        </p:spPr>
        <p:txBody>
          <a:bodyPr lIns="53907" rIns="53907" bIns="53907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1"/>
            <a:ext cx="2946016" cy="2179825"/>
          </a:xfrm>
        </p:spPr>
        <p:txBody>
          <a:bodyPr lIns="75451" rIns="53907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49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57" y="91462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2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7" y="1371949"/>
            <a:ext cx="10467501" cy="1829222"/>
          </a:xfrm>
          <a:ln>
            <a:noFill/>
          </a:ln>
        </p:spPr>
        <p:txBody>
          <a:bodyPr tIns="0" rIns="214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5" cy="1753006"/>
          </a:xfrm>
        </p:spPr>
        <p:txBody>
          <a:bodyPr lIns="0" rIns="21454"/>
          <a:lstStyle>
            <a:lvl1pPr marL="0" marR="53783" indent="0" algn="r">
              <a:buNone/>
              <a:defRPr>
                <a:solidFill>
                  <a:schemeClr val="tx1"/>
                </a:solidFill>
              </a:defRPr>
            </a:lvl1pPr>
            <a:lvl2pPr marL="537735" indent="0" algn="ctr">
              <a:buNone/>
            </a:lvl2pPr>
            <a:lvl3pPr marL="1075477" indent="0" algn="ctr">
              <a:buNone/>
            </a:lvl3pPr>
            <a:lvl4pPr marL="1613209" indent="0" algn="ctr">
              <a:buNone/>
            </a:lvl4pPr>
            <a:lvl5pPr marL="2150936" indent="0" algn="ctr">
              <a:buNone/>
            </a:lvl5pPr>
            <a:lvl6pPr marL="2688659" indent="0" algn="ctr">
              <a:buNone/>
            </a:lvl6pPr>
            <a:lvl7pPr marL="3226414" indent="0" algn="ctr">
              <a:buNone/>
            </a:lvl7pPr>
            <a:lvl8pPr marL="3764157" indent="0" algn="ctr">
              <a:buNone/>
            </a:lvl8pPr>
            <a:lvl9pPr marL="430188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54310-67D0-4714-8DCA-BE58F8D21806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A68E1-0205-4952-B6F4-FE5A7E06DD2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27308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08250E-DC17-4996-86BC-EC21F8132BC0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A07A46-4EA1-466C-9977-CBD99B41D0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3093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4"/>
            <a:ext cx="10361851" cy="1510066"/>
          </a:xfrm>
        </p:spPr>
        <p:txBody>
          <a:bodyPr lIns="53664" rIns="5366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A7726-2BBE-4EE7-80A9-8FCDC24363E1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8FEAB0-B02B-4A29-B439-F93196E080A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7986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DE5CE-EF99-45B7-9230-1496FF66EB71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FA5B6D-FEA8-4DFE-A74A-4254758581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566125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1"/>
            <a:ext cx="5386216" cy="659503"/>
          </a:xfrm>
        </p:spPr>
        <p:txBody>
          <a:bodyPr lIns="53664" tIns="0" rIns="5366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664" tIns="0" rIns="5366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319F64-CED2-4CBC-8243-293340DBCFFF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DB6083-4AEF-4B76-B15F-7461AB2DB1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1933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49CFFB-78F8-4158-B0B5-01D39294560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E47F3-4C5D-45DC-9919-E27D5F187D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888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F85370-D903-44EA-B29D-9BE9A83734BF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1388F6-0B67-47D3-B7E9-E01E31F160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40337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454" rIns="214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1B18D7-F43E-4B2B-82F7-0B99A8064301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C81756-5801-4FEE-987E-8B5CF1AF0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2435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294"/>
            <a:ext cx="2950080" cy="1582985"/>
          </a:xfrm>
        </p:spPr>
        <p:txBody>
          <a:bodyPr lIns="53664" rIns="53664" bIns="5366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5102" rIns="5366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37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E7B395-F73E-4862-BCE5-D820651BA580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361BFD-1B9A-459B-9734-2F296505DD2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871721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6606DB-0D6A-4283-A6AD-4F9734C154E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F9DC5F-133E-4713-B181-43E0A79A4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60700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24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6" y="91462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496D4-4081-4FC6-B87B-0C6D63A889FF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78EB5F-DB12-4622-91D7-04C5229F88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84665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2" y="2130923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2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5D6E18-C9CA-4ECE-B5AD-C341E563AAB2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8EE85-96FC-4534-9DE7-FE38775844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34980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DB440F-B51D-4B98-B10C-E393A4C755C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6CC78E-A1A8-4C8E-8180-8A50F16AFE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7152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0" y="4407922"/>
            <a:ext cx="10361851" cy="1362390"/>
          </a:xfrm>
        </p:spPr>
        <p:txBody>
          <a:bodyPr anchor="t"/>
          <a:lstStyle>
            <a:lvl1pPr algn="l">
              <a:defRPr sz="55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0" y="290739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2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5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7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9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61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9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2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9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4141B-2A46-4939-9DB5-78C48D3C1A98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2489EF-19AE-4496-BECF-094E9DA63C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75746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09522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96793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05E92B-547F-4F99-8CC9-4E0A96EC17C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2598C7-B70C-44FB-A6AA-04CFBBC355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96951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9521" y="2175385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69" y="153547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92569" y="2175385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DB6079-4F82-43FA-9437-D6001A3E23E4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0AC7E5-CF15-4AEA-BADF-2692D8D02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9745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AA569-1BC0-4394-9BE9-4D972A8F2861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B1630-4224-4EC1-AA3C-B776734140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3515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2E88D2-554E-4D32-90D5-FEF8E603D7C9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7E42F-E865-4EAD-B2C7-0E26B7878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19893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16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766114" y="273125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448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EEC57-42A5-4F21-B1D7-02F0430CA79E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378EF7-B34A-489D-A039-1BBF7CA6D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4144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2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300"/>
            </a:lvl1pPr>
            <a:lvl2pPr marL="609323" indent="0">
              <a:buNone/>
              <a:defRPr sz="3700"/>
            </a:lvl2pPr>
            <a:lvl3pPr marL="1218650" indent="0">
              <a:buNone/>
              <a:defRPr sz="3200"/>
            </a:lvl3pPr>
            <a:lvl4pPr marL="1827974" indent="0">
              <a:buNone/>
              <a:defRPr sz="2700"/>
            </a:lvl4pPr>
            <a:lvl5pPr marL="2437298" indent="0">
              <a:buNone/>
              <a:defRPr sz="2700"/>
            </a:lvl5pPr>
            <a:lvl6pPr marL="3046618" indent="0">
              <a:buNone/>
              <a:defRPr sz="2700"/>
            </a:lvl6pPr>
            <a:lvl7pPr marL="3655943" indent="0">
              <a:buNone/>
              <a:defRPr sz="2700"/>
            </a:lvl7pPr>
            <a:lvl8pPr marL="4265265" indent="0">
              <a:buNone/>
              <a:defRPr sz="2700"/>
            </a:lvl8pPr>
            <a:lvl9pPr marL="4874591" indent="0">
              <a:buNone/>
              <a:defRPr sz="27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59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C9A88-18D5-4278-88DA-434FC47045CC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92CAAC-653D-48A7-B2B7-5FFE6B01E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336853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CA50E-A9B1-4839-B430-B36DB4D6BDD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E8FB6-EF83-45CF-AEE3-4C85190B8B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71150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06430"/>
            <a:ext cx="2742843" cy="4388867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22" y="206430"/>
            <a:ext cx="8025355" cy="438886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C5122-4210-4F15-8F73-62938E4A3E1D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A19B22-7828-473E-8CD2-C40DED2592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6480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3" y="1371961"/>
            <a:ext cx="10467501" cy="1829222"/>
          </a:xfrm>
          <a:ln>
            <a:noFill/>
          </a:ln>
        </p:spPr>
        <p:txBody>
          <a:bodyPr tIns="0" rIns="213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7" y="3229283"/>
            <a:ext cx="10471565" cy="1753006"/>
          </a:xfrm>
        </p:spPr>
        <p:txBody>
          <a:bodyPr lIns="0" rIns="21362"/>
          <a:lstStyle>
            <a:lvl1pPr marL="0" marR="53677" indent="0" algn="r">
              <a:buNone/>
              <a:defRPr>
                <a:solidFill>
                  <a:schemeClr val="tx1"/>
                </a:solidFill>
              </a:defRPr>
            </a:lvl1pPr>
            <a:lvl2pPr marL="536617" indent="0" algn="ctr">
              <a:buNone/>
            </a:lvl2pPr>
            <a:lvl3pPr marL="1073240" indent="0" algn="ctr">
              <a:buNone/>
            </a:lvl3pPr>
            <a:lvl4pPr marL="1609862" indent="0" algn="ctr">
              <a:buNone/>
            </a:lvl4pPr>
            <a:lvl5pPr marL="2146464" indent="0" algn="ctr">
              <a:buNone/>
            </a:lvl5pPr>
            <a:lvl6pPr marL="2683094" indent="0" algn="ctr">
              <a:buNone/>
            </a:lvl6pPr>
            <a:lvl7pPr marL="3219736" indent="0" algn="ctr">
              <a:buNone/>
            </a:lvl7pPr>
            <a:lvl8pPr marL="3756357" indent="0" algn="ctr">
              <a:buNone/>
            </a:lvl8pPr>
            <a:lvl9pPr marL="429296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48" rIns="534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6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48" tIns="0" rIns="534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48" tIns="0" rIns="534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62" rIns="213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63" tIns="53448" rIns="106863" bIns="53448" anchor="ctr"/>
          <a:lstStyle/>
          <a:p>
            <a:pPr algn="ctr" defTabSz="1218588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1" y="5360652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63" tIns="53448" rIns="106863" bIns="53448" anchor="ctr"/>
          <a:lstStyle/>
          <a:p>
            <a:pPr algn="ctr" defTabSz="1218588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7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63" tIns="53448" rIns="106863" bIns="53448"/>
          <a:lstStyle/>
          <a:p>
            <a:pPr defTabSz="1218588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1" y="6220215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63" tIns="53448" rIns="106863" bIns="53448"/>
          <a:lstStyle/>
          <a:p>
            <a:pPr defTabSz="1218588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4"/>
            <a:ext cx="2950080" cy="1582985"/>
          </a:xfrm>
        </p:spPr>
        <p:txBody>
          <a:bodyPr lIns="53448" rIns="53448" bIns="534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98" rIns="5344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2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34"/>
            <a:ext cx="812694" cy="366267"/>
          </a:xfrm>
        </p:spPr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4" y="914653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7028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98" rIns="212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9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6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9" tIns="53280" rIns="106539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9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6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08" indent="-2713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446" indent="-2395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286" indent="-2395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949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441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301" indent="-24677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858" indent="-21456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693" indent="-21456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545" indent="-21456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5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9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17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87" tIns="53260" rIns="106487" bIns="532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87" tIns="53260" rIns="106487" bIns="532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87" tIns="53260" rIns="106487" bIns="532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9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6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08" indent="-2713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446" indent="-2395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113" indent="-2395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776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441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408" indent="-2466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877" indent="-21447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581" indent="-21447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290" indent="-21447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1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3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4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6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8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1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3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97" tIns="53907" rIns="107797" bIns="5390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97" tIns="53907" rIns="107797" bIns="5390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0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6750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97" tIns="53907" rIns="107797" bIns="539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9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49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49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4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96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92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8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8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972" indent="-31097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699" indent="-27924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364" indent="-27924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614" indent="-23481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865" indent="-23481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919" indent="-24877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217" indent="-21631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5690" indent="-21631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20162" indent="-21631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7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5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3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0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8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4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53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61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2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6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2" y="193516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303" tIns="53664" rIns="107303" bIns="5366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00FBB578-E20C-42C9-945A-FD74E0F7B70B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1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AA709D7-FF67-4AC4-81F6-7FDA18BA64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7875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45" r:id="rId1"/>
    <p:sldLayoutId id="2147513146" r:id="rId2"/>
    <p:sldLayoutId id="2147513147" r:id="rId3"/>
    <p:sldLayoutId id="2147513148" r:id="rId4"/>
    <p:sldLayoutId id="2147513149" r:id="rId5"/>
    <p:sldLayoutId id="2147513150" r:id="rId6"/>
    <p:sldLayoutId id="2147513151" r:id="rId7"/>
    <p:sldLayoutId id="2147513152" r:id="rId8"/>
    <p:sldLayoutId id="2147513153" r:id="rId9"/>
    <p:sldLayoutId id="2147513154" r:id="rId10"/>
    <p:sldLayoutId id="214751315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6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123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68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248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93575" indent="-2935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26798" indent="-26183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53700" indent="-26183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742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9797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3400" indent="-24737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8490" indent="-215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81122" indent="-215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3778" indent="-215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7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5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32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50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86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64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641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018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12" y="27464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7171" name="Текст 2"/>
          <p:cNvSpPr>
            <a:spLocks noGrp="1"/>
          </p:cNvSpPr>
          <p:nvPr>
            <p:ph type="body" idx="1"/>
          </p:nvPr>
        </p:nvSpPr>
        <p:spPr bwMode="auto">
          <a:xfrm>
            <a:off x="609612" y="1600200"/>
            <a:ext cx="10971213" cy="4527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99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l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8A30E85-9E3A-43B9-BAFB-93531338522E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4025" y="6357942"/>
            <a:ext cx="3862387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ct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014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40ADFFA7-B16B-459E-AB27-B4016A7184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1074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57" r:id="rId1"/>
    <p:sldLayoutId id="2147513158" r:id="rId2"/>
    <p:sldLayoutId id="2147513159" r:id="rId3"/>
    <p:sldLayoutId id="2147513160" r:id="rId4"/>
    <p:sldLayoutId id="2147513161" r:id="rId5"/>
    <p:sldLayoutId id="2147513162" r:id="rId6"/>
    <p:sldLayoutId id="2147513163" r:id="rId7"/>
    <p:sldLayoutId id="2147513164" r:id="rId8"/>
    <p:sldLayoutId id="2147513165" r:id="rId9"/>
    <p:sldLayoutId id="2147513166" r:id="rId10"/>
    <p:sldLayoutId id="2147513167" r:id="rId11"/>
  </p:sldLayoutIdLst>
  <p:hf hdr="0" ftr="0" dt="0"/>
  <p:txStyles>
    <p:titleStyle>
      <a:lvl1pPr algn="ctr" defTabSz="1217150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2pPr>
      <a:lvl3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3pPr>
      <a:lvl4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4pPr>
      <a:lvl5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5pPr>
      <a:lvl6pPr marL="38861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6pPr>
      <a:lvl7pPr marL="777219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7pPr>
      <a:lvl8pPr marL="116583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8pPr>
      <a:lvl9pPr marL="1554436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9pPr>
    </p:titleStyle>
    <p:bodyStyle>
      <a:lvl1pPr marL="455439" indent="-45543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8641" indent="-37926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183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200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57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8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60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93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25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2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5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74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9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61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94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265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91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63" tIns="53448" rIns="106863" bIns="53448"/>
          <a:lstStyle/>
          <a:p>
            <a:pPr defTabSz="1218588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1" y="-6351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63" tIns="53448" rIns="106863" bIns="53448"/>
          <a:lstStyle/>
          <a:p>
            <a:pPr defTabSz="1218588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9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863" tIns="53448" rIns="106863" bIns="534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34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588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34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588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34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588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91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588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588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9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9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9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94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052" indent="-2750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789" indent="-24331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504" indent="-24331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6221" indent="-201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933" indent="-201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9146" indent="-24686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793" indent="-21465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770" indent="-21465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7748" indent="-21465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6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32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8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646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30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9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63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29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6.png"/><Relationship Id="rId5" Type="http://schemas.openxmlformats.org/officeDocument/2006/relationships/image" Target="../media/image19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92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524" indent="-285589" defTabSz="10392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346" indent="-228470" defTabSz="10392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283" indent="-228470" defTabSz="10392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219" indent="-228470" defTabSz="10392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161" indent="-228470" defTabSz="10392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096" indent="-228470" defTabSz="10392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037" indent="-228470" defTabSz="10392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3978" indent="-228470" defTabSz="10392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5" y="144463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5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5" y="214319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5" y="6645277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5" y="6573856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5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419" tIns="53724" rIns="107419" bIns="53724" anchor="ctr"/>
          <a:lstStyle/>
          <a:p>
            <a:pPr algn="ctr" defTabSz="103921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1"/>
            <a:ext cx="12190413" cy="12935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419" tIns="53724" rIns="107419" bIns="53724">
            <a:spAutoFit/>
          </a:bodyPr>
          <a:lstStyle/>
          <a:p>
            <a:pPr algn="ctr" defTabSz="1081112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1112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15 февраля 2022 года</a:t>
            </a:r>
          </a:p>
          <a:p>
            <a:pPr algn="ctr" defTabSz="1081112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1112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46" y="383725"/>
            <a:ext cx="12171715" cy="708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419" tIns="53724" rIns="107419" bIns="53724">
            <a:spAutoFit/>
          </a:bodyPr>
          <a:lstStyle/>
          <a:p>
            <a:pPr algn="ctr" defTabSz="1081112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1112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26" y="44781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27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636" tIns="27307" rIns="54636" bIns="27307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06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98" tIns="60948" rIns="121898" bIns="60948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7" y="7730575"/>
              <a:ext cx="4719823" cy="279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 smtClean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  <a:endParaRPr lang="ru-RU" altLang="ru-RU" sz="800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497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497" y="5617368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8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2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3" y="605769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63" tIns="38632" rIns="77263" bIns="38632" anchor="ctr"/>
          <a:lstStyle/>
          <a:p>
            <a:pPr algn="ctr" defTabSz="91268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12" y="3027380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84" tIns="45448" rIns="90884" bIns="4544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524" indent="-28558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346" indent="-22847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283" indent="-22847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219" indent="-22847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161" indent="-22847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096" indent="-22847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037" indent="-22847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3978" indent="-22847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11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51" tIns="38086" rIns="76151" bIns="38086"/>
          <a:lstStyle/>
          <a:p>
            <a:pPr defTabSz="899598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67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39" tIns="38124" rIns="76239" bIns="38124" anchor="ctr"/>
          <a:lstStyle/>
          <a:p>
            <a:pPr algn="ctr" defTabSz="91268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65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39" tIns="38124" rIns="76239" bIns="38124" anchor="ctr"/>
          <a:lstStyle/>
          <a:p>
            <a:pPr algn="ctr" defTabSz="912689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0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689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1" y="2817818"/>
            <a:ext cx="2151063" cy="626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38" tIns="35638" rIns="35638" bIns="35638">
            <a:spAutoFit/>
          </a:bodyPr>
          <a:lstStyle/>
          <a:p>
            <a:pPr algn="ctr" defTabSz="899598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598"/>
            <a:r>
              <a:rPr lang="ru-RU" altLang="ru-RU" sz="1200" dirty="0">
                <a:solidFill>
                  <a:srgbClr val="000000"/>
                </a:solidFill>
              </a:rPr>
              <a:t>ТРИ ЛЕДОВЫЕ ПЕРЕПРАВЫ</a:t>
            </a:r>
          </a:p>
          <a:p>
            <a:pPr algn="ctr" defTabSz="899598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496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689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479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689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3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863" tIns="45428" rIns="90863" bIns="45428" anchor="ctr"/>
          <a:lstStyle/>
          <a:p>
            <a:pPr defTabSz="899598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1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63" tIns="38632" rIns="77263" bIns="38632" anchor="ctr"/>
          <a:lstStyle/>
          <a:p>
            <a:pPr algn="ctr" defTabSz="91268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61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689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68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689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93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153" tIns="54084" rIns="108153" bIns="54084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64"/>
            <a:ext cx="1846262" cy="97631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153" tIns="54084" rIns="108153" bIns="54084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20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898" tIns="61906" rIns="123898" bIns="61906"/>
          <a:lstStyle/>
          <a:p>
            <a:pPr algn="ctr" defTabSz="1043977"/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17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6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91" tIns="63596" rIns="127191" bIns="63596"/>
          <a:lstStyle/>
          <a:p>
            <a:endParaRPr lang="ru-RU"/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294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789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6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299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20"/>
            <a:ext cx="2389188" cy="1241425"/>
          </a:xfrm>
          <a:prstGeom prst="wedgeRectCallout">
            <a:avLst>
              <a:gd name="adj1" fmla="val -46053"/>
              <a:gd name="adj2" fmla="val 1061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784" tIns="72841" rIns="145784" bIns="72841"/>
          <a:lstStyle/>
          <a:p>
            <a:pPr algn="ctr" defTabSz="1045565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28" y="2471537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04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46" y="2840039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0" y="2851151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243" tIns="63622" rIns="127243" bIns="63622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84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5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243" tIns="63622" rIns="127243" bIns="63622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6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243" tIns="63622" rIns="127243" bIns="63622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27" y="4065594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4"/>
            <a:ext cx="1912938" cy="100647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153" tIns="54084" rIns="108153" bIns="54084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5516571" y="3768722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6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49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926" tIns="45468" rIns="90926" bIns="454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84" y="3278970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7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259" tIns="63630" rIns="127259" bIns="63630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2" y="3136917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8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720" tIns="72809" rIns="145720" bIns="72809"/>
          <a:lstStyle/>
          <a:p>
            <a:pPr algn="ctr" defTabSz="899598"/>
            <a:r>
              <a:rPr lang="ru-RU" altLang="ru-RU" dirty="0" smtClean="0">
                <a:solidFill>
                  <a:srgbClr val="FF0000"/>
                </a:solidFill>
                <a:cs typeface="Times New Roman" pitchFamily="18" charset="0"/>
              </a:rPr>
              <a:t>Приостановлена</a:t>
            </a:r>
          </a:p>
          <a:p>
            <a:pPr algn="ctr" defTabSz="899598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Закамский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</a:p>
          <a:p>
            <a:pPr algn="ctr" defTabSz="899598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206" y="3352818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91" tIns="63596" rIns="127191" bIns="63596" anchor="ctr"/>
          <a:lstStyle/>
          <a:p>
            <a:pPr defTabSz="899598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6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8" y="3403602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282" tIns="63642" rIns="127282" bIns="63642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94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282" tIns="63642" rIns="127282" bIns="63642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37" y="925520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720" tIns="72809" rIns="145720" bIns="72809"/>
          <a:lstStyle/>
          <a:p>
            <a:pPr algn="ctr" defTabSz="899598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6975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91" tIns="63596" rIns="127191" bIns="63596"/>
          <a:lstStyle/>
          <a:p>
            <a:endParaRPr lang="ru-RU"/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36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6667" y="3879860"/>
            <a:ext cx="5731347" cy="2809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22" y="3879860"/>
            <a:ext cx="5886451" cy="2809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684" y="788990"/>
            <a:ext cx="5707329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23" y="788990"/>
            <a:ext cx="5904433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90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370" tIns="60682" rIns="121370" bIns="6068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3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370" tIns="60682" rIns="121370" bIns="6068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84423" y="2439196"/>
            <a:ext cx="5887246" cy="115486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370" tIns="60682" rIns="121370" bIns="60682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45520" rIns="35844" bIns="45520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15.02.2022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1890 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8" y="3884625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82" rIns="0" bIns="6068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3" y="1793667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9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50451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39005"/>
            <a:ext cx="76517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846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3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3"/>
            <a:ext cx="131066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40830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29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94"/>
            <a:ext cx="49053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784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657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1" y="5335595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18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69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1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79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198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16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2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15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598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3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45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86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5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0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19" tIns="38312" rIns="76619" bIns="3831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7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4" y="248221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20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1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3" y="2776567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2" y="1459999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59"/>
            <a:ext cx="93821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19" tIns="38312" rIns="76619" bIns="3831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4" y="3702597"/>
            <a:ext cx="88106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7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19" tIns="38312" rIns="76619" bIns="3831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9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9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8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6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0" y="4621523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19" tIns="38312" rIns="76619" bIns="3831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1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70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1379"/>
            <a:ext cx="148272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6" y="3150948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6" y="190371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6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3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0" y="3377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7" y="383648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46"/>
            <a:ext cx="2151063" cy="2657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50" tIns="35650" rIns="35650" bIns="3565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1" y="5335595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1" y="5637219"/>
            <a:ext cx="1679552" cy="6463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sz="105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0"/>
            <a:ext cx="1554162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50" dirty="0" smtClean="0">
                <a:solidFill>
                  <a:srgbClr val="000000"/>
                </a:solidFill>
                <a:cs typeface="Times New Roman" pitchFamily="18" charset="0"/>
              </a:rPr>
              <a:t>Количество мест </a:t>
            </a:r>
            <a:r>
              <a:rPr lang="ru-RU" altLang="ru-RU" sz="1050" dirty="0">
                <a:solidFill>
                  <a:srgbClr val="000000"/>
                </a:solidFill>
                <a:cs typeface="Times New Roman" pitchFamily="18" charset="0"/>
              </a:rPr>
              <a:t>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08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08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1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79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1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09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</a:t>
            </a: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С </a:t>
            </a:r>
            <a:r>
              <a:rPr lang="ru-RU" altLang="ru-RU" sz="1700" b="1" smtClean="0">
                <a:solidFill>
                  <a:srgbClr val="000000"/>
                </a:solidFill>
                <a:cs typeface="Times New Roman" pitchFamily="18" charset="0"/>
              </a:rPr>
              <a:t>ПОТЕРЕЙ ОРИЕНТИРА ЛЮДЕЙ В ПРИРОДНОЙ СРЕДЕ)  </a:t>
            </a:r>
            <a:endParaRPr lang="ru-RU" alt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7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4" y="248221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20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1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3" y="2776567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2" y="1459999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4" y="37102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7"/>
            <a:ext cx="869949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9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9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8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9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6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0" y="4621523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34293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1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42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70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57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6" y="315862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06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6" y="190371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7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3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6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56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59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7" y="3828802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1" y="2817814"/>
            <a:ext cx="2151063" cy="1734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50" tIns="35650" rIns="35650" bIns="3565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1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08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407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гг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595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7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3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7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2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77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5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58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7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2000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1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6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0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3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5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7" y="1905050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8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8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75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49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46" y="2895613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63" tIns="45280" rIns="90563" bIns="452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38" y="5290650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7"/>
            <a:ext cx="1916112" cy="651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5" tIns="38232" rIns="76445" bIns="3823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1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29" tIns="38176" rIns="76329" bIns="3817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8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6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7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9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7"/>
              <a:ext cx="90758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3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8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6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7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5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0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6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7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3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39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22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600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1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0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6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4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31"/>
              <a:ext cx="77232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8" y="5827215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24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3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391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391"/>
              <a:r>
                <a:rPr lang="ru-RU" altLang="ru-RU" sz="1700" b="1" dirty="0">
                  <a:solidFill>
                    <a:srgbClr val="FF0000"/>
                  </a:solidFill>
                </a:rPr>
                <a:t>9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1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08" y="6045204"/>
            <a:ext cx="2132013" cy="5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5"/>
            <a:ext cx="2214562" cy="3230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63" tIns="45280" rIns="90563" bIns="452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15787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Консультация – предупреждение 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метеорологического явления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18 часов 14 февраля до 09 часов 15 февраля 2022 года</a:t>
            </a:r>
          </a:p>
          <a:p>
            <a:pPr algn="ctr"/>
            <a:endParaRPr lang="ru-RU" dirty="0">
              <a:solidFill>
                <a:srgbClr val="000000"/>
              </a:solidFill>
            </a:endParaRPr>
          </a:p>
          <a:p>
            <a:pPr indent="361910"/>
            <a:r>
              <a:rPr lang="ru-RU" sz="2000" dirty="0">
                <a:solidFill>
                  <a:srgbClr val="000000"/>
                </a:solidFill>
              </a:rPr>
              <a:t>Ночью и утром 15 февраля 2022 года на территории Республики Татарстан местами ожидается  туман. </a:t>
            </a:r>
          </a:p>
          <a:p>
            <a:pPr marL="342858" indent="-342858" algn="just">
              <a:buFontTx/>
              <a:buChar char="-"/>
            </a:pP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8194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>
                  <a:solidFill>
                    <a:srgbClr val="002060"/>
                  </a:solidFill>
                </a:rPr>
                <a:t>-6…-9</a:t>
              </a:r>
            </a:p>
            <a:p>
              <a:pPr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-1…-4</a:t>
              </a: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12" y="3656127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17811" y="2850453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>
                  <a:solidFill>
                    <a:srgbClr val="002060"/>
                  </a:solidFill>
                </a:rPr>
                <a:t>-7…-11</a:t>
              </a:r>
            </a:p>
            <a:p>
              <a:pPr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-3…-6</a:t>
              </a: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578338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20" name="Прямоугольник 109"/>
          <p:cNvSpPr>
            <a:spLocks noChangeArrowheads="1"/>
          </p:cNvSpPr>
          <p:nvPr/>
        </p:nvSpPr>
        <p:spPr bwMode="auto">
          <a:xfrm>
            <a:off x="5802313" y="763590"/>
            <a:ext cx="3581400" cy="28945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16" tIns="29010" rIns="58016" bIns="29010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Туман</a:t>
            </a:r>
          </a:p>
        </p:txBody>
      </p:sp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776288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786979" y="1154833"/>
            <a:ext cx="3597472" cy="3091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498" tIns="38750" rIns="77498" bIns="38750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148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212" y="1143794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algn="ctr">
              <a:defRPr/>
            </a:pPr>
            <a:r>
              <a:rPr lang="ru-RU" sz="3500" b="1" dirty="0">
                <a:solidFill>
                  <a:srgbClr val="002060"/>
                </a:solidFill>
              </a:rPr>
              <a:t>-7…-10</a:t>
            </a:r>
          </a:p>
          <a:p>
            <a:pPr algn="ctr">
              <a:defRPr/>
            </a:pPr>
            <a:r>
              <a:rPr lang="ru-RU" sz="3500" b="1" dirty="0">
                <a:solidFill>
                  <a:srgbClr val="FF0000"/>
                </a:solidFill>
              </a:rPr>
              <a:t>-2…-5</a:t>
            </a: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663098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декабре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802313" y="915988"/>
            <a:ext cx="3581400" cy="28945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16" tIns="29010" rIns="58016" bIns="29010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Туман</a:t>
            </a:r>
          </a:p>
        </p:txBody>
      </p:sp>
      <p:pic>
        <p:nvPicPr>
          <p:cNvPr id="2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928690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1" name="Прямоугольник 109"/>
          <p:cNvSpPr>
            <a:spLocks noChangeArrowheads="1"/>
          </p:cNvSpPr>
          <p:nvPr/>
        </p:nvSpPr>
        <p:spPr bwMode="auto">
          <a:xfrm>
            <a:off x="5786979" y="1307233"/>
            <a:ext cx="3597472" cy="3091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498" tIns="38750" rIns="77498" bIns="38750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24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212" y="1296193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5240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5019"/>
            <a:ext cx="9517062" cy="60810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 flipV="1">
            <a:off x="4647406" y="3363924"/>
            <a:ext cx="4876009" cy="191054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5790406" y="5207403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Альметьевск</a:t>
            </a:r>
          </a:p>
        </p:txBody>
      </p:sp>
      <p:pic>
        <p:nvPicPr>
          <p:cNvPr id="21515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927104"/>
            <a:ext cx="2673351" cy="181451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49" name="Text Box 149"/>
          <p:cNvSpPr txBox="1">
            <a:spLocks noChangeArrowheads="1"/>
          </p:cNvSpPr>
          <p:nvPr/>
        </p:nvSpPr>
        <p:spPr bwMode="auto">
          <a:xfrm>
            <a:off x="3106143" y="3371346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204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63" name="Text Box 149"/>
          <p:cNvSpPr txBox="1">
            <a:spLocks noChangeArrowheads="1"/>
          </p:cNvSpPr>
          <p:nvPr/>
        </p:nvSpPr>
        <p:spPr bwMode="auto">
          <a:xfrm>
            <a:off x="2784363" y="3060432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199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олилиния 1"/>
          <p:cNvSpPr/>
          <p:nvPr/>
        </p:nvSpPr>
        <p:spPr>
          <a:xfrm>
            <a:off x="1748721" y="3438201"/>
            <a:ext cx="2075578" cy="2163293"/>
          </a:xfrm>
          <a:custGeom>
            <a:avLst/>
            <a:gdLst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708660 w 2240280"/>
              <a:gd name="connsiteY8" fmla="*/ 176784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418823 w 2240280"/>
              <a:gd name="connsiteY5" fmla="*/ 1428543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69720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1137004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49253"/>
              <a:gd name="connsiteX1" fmla="*/ 883920 w 2403077"/>
              <a:gd name="connsiteY1" fmla="*/ 144780 h 2149253"/>
              <a:gd name="connsiteX2" fmla="*/ 533400 w 2403077"/>
              <a:gd name="connsiteY2" fmla="*/ 525780 h 2149253"/>
              <a:gd name="connsiteX3" fmla="*/ 160020 w 2403077"/>
              <a:gd name="connsiteY3" fmla="*/ 960120 h 2149253"/>
              <a:gd name="connsiteX4" fmla="*/ 0 w 2403077"/>
              <a:gd name="connsiteY4" fmla="*/ 1127760 h 2149253"/>
              <a:gd name="connsiteX5" fmla="*/ 418823 w 2403077"/>
              <a:gd name="connsiteY5" fmla="*/ 1428543 h 2149253"/>
              <a:gd name="connsiteX6" fmla="*/ 396240 w 2403077"/>
              <a:gd name="connsiteY6" fmla="*/ 1699260 h 2149253"/>
              <a:gd name="connsiteX7" fmla="*/ 449580 w 2403077"/>
              <a:gd name="connsiteY7" fmla="*/ 1744980 h 2149253"/>
              <a:gd name="connsiteX8" fmla="*/ 688278 w 2403077"/>
              <a:gd name="connsiteY8" fmla="*/ 1880900 h 2149253"/>
              <a:gd name="connsiteX9" fmla="*/ 883920 w 2403077"/>
              <a:gd name="connsiteY9" fmla="*/ 1958340 h 2149253"/>
              <a:gd name="connsiteX10" fmla="*/ 1137004 w 2403077"/>
              <a:gd name="connsiteY10" fmla="*/ 1981200 h 2149253"/>
              <a:gd name="connsiteX11" fmla="*/ 1356360 w 2403077"/>
              <a:gd name="connsiteY11" fmla="*/ 2049780 h 2149253"/>
              <a:gd name="connsiteX12" fmla="*/ 1440180 w 2403077"/>
              <a:gd name="connsiteY12" fmla="*/ 2080260 h 2149253"/>
              <a:gd name="connsiteX13" fmla="*/ 1544781 w 2403077"/>
              <a:gd name="connsiteY13" fmla="*/ 2149253 h 2149253"/>
              <a:gd name="connsiteX14" fmla="*/ 1653540 w 2403077"/>
              <a:gd name="connsiteY14" fmla="*/ 2087880 h 2149253"/>
              <a:gd name="connsiteX15" fmla="*/ 1751446 w 2403077"/>
              <a:gd name="connsiteY15" fmla="*/ 2024705 h 2149253"/>
              <a:gd name="connsiteX16" fmla="*/ 1853512 w 2403077"/>
              <a:gd name="connsiteY16" fmla="*/ 1847231 h 2149253"/>
              <a:gd name="connsiteX17" fmla="*/ 1875446 w 2403077"/>
              <a:gd name="connsiteY17" fmla="*/ 1641904 h 2149253"/>
              <a:gd name="connsiteX18" fmla="*/ 1958340 w 2403077"/>
              <a:gd name="connsiteY18" fmla="*/ 1520810 h 2149253"/>
              <a:gd name="connsiteX19" fmla="*/ 2087880 w 2403077"/>
              <a:gd name="connsiteY19" fmla="*/ 1503768 h 2149253"/>
              <a:gd name="connsiteX20" fmla="*/ 2403077 w 2403077"/>
              <a:gd name="connsiteY20" fmla="*/ 1385038 h 2149253"/>
              <a:gd name="connsiteX0" fmla="*/ 1134924 w 2403077"/>
              <a:gd name="connsiteY0" fmla="*/ 0 h 2139831"/>
              <a:gd name="connsiteX1" fmla="*/ 883920 w 2403077"/>
              <a:gd name="connsiteY1" fmla="*/ 135358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637559 w 2403077"/>
              <a:gd name="connsiteY3" fmla="*/ 733999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738683 w 2006836"/>
              <a:gd name="connsiteY0" fmla="*/ 0 h 2139831"/>
              <a:gd name="connsiteX1" fmla="*/ 379147 w 2006836"/>
              <a:gd name="connsiteY1" fmla="*/ 342635 h 2139831"/>
              <a:gd name="connsiteX2" fmla="*/ 419341 w 2006836"/>
              <a:gd name="connsiteY2" fmla="*/ 535202 h 2139831"/>
              <a:gd name="connsiteX3" fmla="*/ 241318 w 2006836"/>
              <a:gd name="connsiteY3" fmla="*/ 733999 h 2139831"/>
              <a:gd name="connsiteX4" fmla="*/ 146416 w 2006836"/>
              <a:gd name="connsiteY4" fmla="*/ 1005278 h 2139831"/>
              <a:gd name="connsiteX5" fmla="*/ 22582 w 2006836"/>
              <a:gd name="connsiteY5" fmla="*/ 1419121 h 2139831"/>
              <a:gd name="connsiteX6" fmla="*/ -1 w 2006836"/>
              <a:gd name="connsiteY6" fmla="*/ 1689838 h 2139831"/>
              <a:gd name="connsiteX7" fmla="*/ 53339 w 2006836"/>
              <a:gd name="connsiteY7" fmla="*/ 1735558 h 2139831"/>
              <a:gd name="connsiteX8" fmla="*/ 292037 w 2006836"/>
              <a:gd name="connsiteY8" fmla="*/ 1871478 h 2139831"/>
              <a:gd name="connsiteX9" fmla="*/ 487679 w 2006836"/>
              <a:gd name="connsiteY9" fmla="*/ 1948918 h 2139831"/>
              <a:gd name="connsiteX10" fmla="*/ 740763 w 2006836"/>
              <a:gd name="connsiteY10" fmla="*/ 1971778 h 2139831"/>
              <a:gd name="connsiteX11" fmla="*/ 960119 w 2006836"/>
              <a:gd name="connsiteY11" fmla="*/ 2040358 h 2139831"/>
              <a:gd name="connsiteX12" fmla="*/ 1043939 w 2006836"/>
              <a:gd name="connsiteY12" fmla="*/ 2070838 h 2139831"/>
              <a:gd name="connsiteX13" fmla="*/ 1148540 w 2006836"/>
              <a:gd name="connsiteY13" fmla="*/ 2139831 h 2139831"/>
              <a:gd name="connsiteX14" fmla="*/ 1257299 w 2006836"/>
              <a:gd name="connsiteY14" fmla="*/ 2078458 h 2139831"/>
              <a:gd name="connsiteX15" fmla="*/ 1355205 w 2006836"/>
              <a:gd name="connsiteY15" fmla="*/ 2015283 h 2139831"/>
              <a:gd name="connsiteX16" fmla="*/ 1457271 w 2006836"/>
              <a:gd name="connsiteY16" fmla="*/ 1837809 h 2139831"/>
              <a:gd name="connsiteX17" fmla="*/ 1479205 w 2006836"/>
              <a:gd name="connsiteY17" fmla="*/ 1632482 h 2139831"/>
              <a:gd name="connsiteX18" fmla="*/ 1562099 w 2006836"/>
              <a:gd name="connsiteY18" fmla="*/ 1511388 h 2139831"/>
              <a:gd name="connsiteX19" fmla="*/ 1691639 w 2006836"/>
              <a:gd name="connsiteY19" fmla="*/ 1494346 h 2139831"/>
              <a:gd name="connsiteX20" fmla="*/ 2006836 w 2006836"/>
              <a:gd name="connsiteY20" fmla="*/ 1375616 h 2139831"/>
              <a:gd name="connsiteX0" fmla="*/ 738684 w 2006837"/>
              <a:gd name="connsiteY0" fmla="*/ 0 h 2139831"/>
              <a:gd name="connsiteX1" fmla="*/ 379148 w 2006837"/>
              <a:gd name="connsiteY1" fmla="*/ 342635 h 2139831"/>
              <a:gd name="connsiteX2" fmla="*/ 419342 w 2006837"/>
              <a:gd name="connsiteY2" fmla="*/ 535202 h 2139831"/>
              <a:gd name="connsiteX3" fmla="*/ 241319 w 2006837"/>
              <a:gd name="connsiteY3" fmla="*/ 733999 h 2139831"/>
              <a:gd name="connsiteX4" fmla="*/ 146417 w 2006837"/>
              <a:gd name="connsiteY4" fmla="*/ 1005278 h 2139831"/>
              <a:gd name="connsiteX5" fmla="*/ 22583 w 2006837"/>
              <a:gd name="connsiteY5" fmla="*/ 1419121 h 2139831"/>
              <a:gd name="connsiteX6" fmla="*/ 0 w 2006837"/>
              <a:gd name="connsiteY6" fmla="*/ 1689838 h 2139831"/>
              <a:gd name="connsiteX7" fmla="*/ 53340 w 2006837"/>
              <a:gd name="connsiteY7" fmla="*/ 1735558 h 2139831"/>
              <a:gd name="connsiteX8" fmla="*/ 292038 w 2006837"/>
              <a:gd name="connsiteY8" fmla="*/ 1871478 h 2139831"/>
              <a:gd name="connsiteX9" fmla="*/ 487680 w 2006837"/>
              <a:gd name="connsiteY9" fmla="*/ 1948918 h 2139831"/>
              <a:gd name="connsiteX10" fmla="*/ 740764 w 2006837"/>
              <a:gd name="connsiteY10" fmla="*/ 1971778 h 2139831"/>
              <a:gd name="connsiteX11" fmla="*/ 960120 w 2006837"/>
              <a:gd name="connsiteY11" fmla="*/ 2040358 h 2139831"/>
              <a:gd name="connsiteX12" fmla="*/ 1043940 w 2006837"/>
              <a:gd name="connsiteY12" fmla="*/ 2070838 h 2139831"/>
              <a:gd name="connsiteX13" fmla="*/ 1148541 w 2006837"/>
              <a:gd name="connsiteY13" fmla="*/ 2139831 h 2139831"/>
              <a:gd name="connsiteX14" fmla="*/ 1257300 w 2006837"/>
              <a:gd name="connsiteY14" fmla="*/ 2078458 h 2139831"/>
              <a:gd name="connsiteX15" fmla="*/ 1355206 w 2006837"/>
              <a:gd name="connsiteY15" fmla="*/ 2015283 h 2139831"/>
              <a:gd name="connsiteX16" fmla="*/ 1457272 w 2006837"/>
              <a:gd name="connsiteY16" fmla="*/ 1837809 h 2139831"/>
              <a:gd name="connsiteX17" fmla="*/ 1479206 w 2006837"/>
              <a:gd name="connsiteY17" fmla="*/ 1632482 h 2139831"/>
              <a:gd name="connsiteX18" fmla="*/ 1562100 w 2006837"/>
              <a:gd name="connsiteY18" fmla="*/ 1511388 h 2139831"/>
              <a:gd name="connsiteX19" fmla="*/ 1691640 w 2006837"/>
              <a:gd name="connsiteY19" fmla="*/ 1494346 h 2139831"/>
              <a:gd name="connsiteX20" fmla="*/ 2006837 w 2006837"/>
              <a:gd name="connsiteY20" fmla="*/ 1375616 h 2139831"/>
              <a:gd name="connsiteX0" fmla="*/ 954871 w 2223024"/>
              <a:gd name="connsiteY0" fmla="*/ 0 h 2139831"/>
              <a:gd name="connsiteX1" fmla="*/ 595335 w 2223024"/>
              <a:gd name="connsiteY1" fmla="*/ 342635 h 2139831"/>
              <a:gd name="connsiteX2" fmla="*/ 635529 w 2223024"/>
              <a:gd name="connsiteY2" fmla="*/ 535202 h 2139831"/>
              <a:gd name="connsiteX3" fmla="*/ 457506 w 2223024"/>
              <a:gd name="connsiteY3" fmla="*/ 733999 h 2139831"/>
              <a:gd name="connsiteX4" fmla="*/ 362604 w 2223024"/>
              <a:gd name="connsiteY4" fmla="*/ 1005278 h 2139831"/>
              <a:gd name="connsiteX5" fmla="*/ 0 w 2223024"/>
              <a:gd name="connsiteY5" fmla="*/ 1381434 h 2139831"/>
              <a:gd name="connsiteX6" fmla="*/ 216187 w 2223024"/>
              <a:gd name="connsiteY6" fmla="*/ 1689838 h 2139831"/>
              <a:gd name="connsiteX7" fmla="*/ 269527 w 2223024"/>
              <a:gd name="connsiteY7" fmla="*/ 1735558 h 2139831"/>
              <a:gd name="connsiteX8" fmla="*/ 508225 w 2223024"/>
              <a:gd name="connsiteY8" fmla="*/ 1871478 h 2139831"/>
              <a:gd name="connsiteX9" fmla="*/ 703867 w 2223024"/>
              <a:gd name="connsiteY9" fmla="*/ 1948918 h 2139831"/>
              <a:gd name="connsiteX10" fmla="*/ 956951 w 2223024"/>
              <a:gd name="connsiteY10" fmla="*/ 1971778 h 2139831"/>
              <a:gd name="connsiteX11" fmla="*/ 1176307 w 2223024"/>
              <a:gd name="connsiteY11" fmla="*/ 2040358 h 2139831"/>
              <a:gd name="connsiteX12" fmla="*/ 1260127 w 2223024"/>
              <a:gd name="connsiteY12" fmla="*/ 2070838 h 2139831"/>
              <a:gd name="connsiteX13" fmla="*/ 1364728 w 2223024"/>
              <a:gd name="connsiteY13" fmla="*/ 2139831 h 2139831"/>
              <a:gd name="connsiteX14" fmla="*/ 1473487 w 2223024"/>
              <a:gd name="connsiteY14" fmla="*/ 2078458 h 2139831"/>
              <a:gd name="connsiteX15" fmla="*/ 1571393 w 2223024"/>
              <a:gd name="connsiteY15" fmla="*/ 2015283 h 2139831"/>
              <a:gd name="connsiteX16" fmla="*/ 1673459 w 2223024"/>
              <a:gd name="connsiteY16" fmla="*/ 1837809 h 2139831"/>
              <a:gd name="connsiteX17" fmla="*/ 1695393 w 2223024"/>
              <a:gd name="connsiteY17" fmla="*/ 1632482 h 2139831"/>
              <a:gd name="connsiteX18" fmla="*/ 1778287 w 2223024"/>
              <a:gd name="connsiteY18" fmla="*/ 1511388 h 2139831"/>
              <a:gd name="connsiteX19" fmla="*/ 1907827 w 2223024"/>
              <a:gd name="connsiteY19" fmla="*/ 1494346 h 2139831"/>
              <a:gd name="connsiteX20" fmla="*/ 2223024 w 2223024"/>
              <a:gd name="connsiteY20" fmla="*/ 1375616 h 2139831"/>
              <a:gd name="connsiteX0" fmla="*/ 1096838 w 2364991"/>
              <a:gd name="connsiteY0" fmla="*/ 0 h 2139831"/>
              <a:gd name="connsiteX1" fmla="*/ 737302 w 2364991"/>
              <a:gd name="connsiteY1" fmla="*/ 342635 h 2139831"/>
              <a:gd name="connsiteX2" fmla="*/ 777496 w 2364991"/>
              <a:gd name="connsiteY2" fmla="*/ 535202 h 2139831"/>
              <a:gd name="connsiteX3" fmla="*/ 599473 w 2364991"/>
              <a:gd name="connsiteY3" fmla="*/ 733999 h 2139831"/>
              <a:gd name="connsiteX4" fmla="*/ 504571 w 2364991"/>
              <a:gd name="connsiteY4" fmla="*/ 1005278 h 2139831"/>
              <a:gd name="connsiteX5" fmla="*/ 141967 w 2364991"/>
              <a:gd name="connsiteY5" fmla="*/ 1381434 h 2139831"/>
              <a:gd name="connsiteX6" fmla="*/ 0 w 2364991"/>
              <a:gd name="connsiteY6" fmla="*/ 1586199 h 2139831"/>
              <a:gd name="connsiteX7" fmla="*/ 411494 w 2364991"/>
              <a:gd name="connsiteY7" fmla="*/ 1735558 h 2139831"/>
              <a:gd name="connsiteX8" fmla="*/ 650192 w 2364991"/>
              <a:gd name="connsiteY8" fmla="*/ 1871478 h 2139831"/>
              <a:gd name="connsiteX9" fmla="*/ 845834 w 2364991"/>
              <a:gd name="connsiteY9" fmla="*/ 1948918 h 2139831"/>
              <a:gd name="connsiteX10" fmla="*/ 1098918 w 2364991"/>
              <a:gd name="connsiteY10" fmla="*/ 1971778 h 2139831"/>
              <a:gd name="connsiteX11" fmla="*/ 1318274 w 2364991"/>
              <a:gd name="connsiteY11" fmla="*/ 2040358 h 2139831"/>
              <a:gd name="connsiteX12" fmla="*/ 1402094 w 2364991"/>
              <a:gd name="connsiteY12" fmla="*/ 2070838 h 2139831"/>
              <a:gd name="connsiteX13" fmla="*/ 1506695 w 2364991"/>
              <a:gd name="connsiteY13" fmla="*/ 2139831 h 2139831"/>
              <a:gd name="connsiteX14" fmla="*/ 1615454 w 2364991"/>
              <a:gd name="connsiteY14" fmla="*/ 2078458 h 2139831"/>
              <a:gd name="connsiteX15" fmla="*/ 1713360 w 2364991"/>
              <a:gd name="connsiteY15" fmla="*/ 2015283 h 2139831"/>
              <a:gd name="connsiteX16" fmla="*/ 1815426 w 2364991"/>
              <a:gd name="connsiteY16" fmla="*/ 1837809 h 2139831"/>
              <a:gd name="connsiteX17" fmla="*/ 1837360 w 2364991"/>
              <a:gd name="connsiteY17" fmla="*/ 1632482 h 2139831"/>
              <a:gd name="connsiteX18" fmla="*/ 1920254 w 2364991"/>
              <a:gd name="connsiteY18" fmla="*/ 1511388 h 2139831"/>
              <a:gd name="connsiteX19" fmla="*/ 2049794 w 2364991"/>
              <a:gd name="connsiteY19" fmla="*/ 1494346 h 2139831"/>
              <a:gd name="connsiteX20" fmla="*/ 2364991 w 2364991"/>
              <a:gd name="connsiteY20" fmla="*/ 1375616 h 213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64991" h="2139831">
                <a:moveTo>
                  <a:pt x="1096838" y="0"/>
                </a:moveTo>
                <a:lnTo>
                  <a:pt x="737302" y="342635"/>
                </a:lnTo>
                <a:lnTo>
                  <a:pt x="777496" y="535202"/>
                </a:lnTo>
                <a:lnTo>
                  <a:pt x="599473" y="733999"/>
                </a:lnTo>
                <a:lnTo>
                  <a:pt x="504571" y="1005278"/>
                </a:lnTo>
                <a:cubicBezTo>
                  <a:pt x="343909" y="1171491"/>
                  <a:pt x="183245" y="1243486"/>
                  <a:pt x="141967" y="1381434"/>
                </a:cubicBezTo>
                <a:lnTo>
                  <a:pt x="0" y="1586199"/>
                </a:lnTo>
                <a:cubicBezTo>
                  <a:pt x="55407" y="1625775"/>
                  <a:pt x="411494" y="1706088"/>
                  <a:pt x="411494" y="1735558"/>
                </a:cubicBezTo>
                <a:lnTo>
                  <a:pt x="650192" y="1871478"/>
                </a:lnTo>
                <a:lnTo>
                  <a:pt x="845834" y="1948918"/>
                </a:lnTo>
                <a:lnTo>
                  <a:pt x="1098918" y="1971778"/>
                </a:lnTo>
                <a:lnTo>
                  <a:pt x="1318274" y="2040358"/>
                </a:lnTo>
                <a:cubicBezTo>
                  <a:pt x="1392242" y="2065014"/>
                  <a:pt x="1365301" y="2052442"/>
                  <a:pt x="1402094" y="2070838"/>
                </a:cubicBezTo>
                <a:lnTo>
                  <a:pt x="1506695" y="2139831"/>
                </a:lnTo>
                <a:lnTo>
                  <a:pt x="1615454" y="2078458"/>
                </a:lnTo>
                <a:lnTo>
                  <a:pt x="1713360" y="2015283"/>
                </a:lnTo>
                <a:lnTo>
                  <a:pt x="1815426" y="1837809"/>
                </a:lnTo>
                <a:lnTo>
                  <a:pt x="1837360" y="1632482"/>
                </a:lnTo>
                <a:lnTo>
                  <a:pt x="1920254" y="1511388"/>
                </a:lnTo>
                <a:lnTo>
                  <a:pt x="2049794" y="1494346"/>
                </a:lnTo>
                <a:lnTo>
                  <a:pt x="2364991" y="1375616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АЛЬМЕТЬЕВСКОГО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sp>
        <p:nvSpPr>
          <p:cNvPr id="39" name="Text Box 149"/>
          <p:cNvSpPr txBox="1">
            <a:spLocks noChangeArrowheads="1"/>
          </p:cNvSpPr>
          <p:nvPr/>
        </p:nvSpPr>
        <p:spPr bwMode="auto">
          <a:xfrm>
            <a:off x="3517305" y="3763735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219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40" name="Text Box 149"/>
          <p:cNvSpPr txBox="1">
            <a:spLocks noChangeArrowheads="1"/>
          </p:cNvSpPr>
          <p:nvPr/>
        </p:nvSpPr>
        <p:spPr bwMode="auto">
          <a:xfrm>
            <a:off x="3681424" y="4201893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221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2752729"/>
            <a:ext cx="2672557" cy="2576511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" name="TextBox 67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239 км</a:t>
            </a:r>
          </a:p>
        </p:txBody>
      </p:sp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7062" y="762794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pic>
        <p:nvPicPr>
          <p:cNvPr id="129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7" y="1119446"/>
            <a:ext cx="3021013" cy="1835483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5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7" name="Полилиния 6"/>
          <p:cNvSpPr/>
          <p:nvPr/>
        </p:nvSpPr>
        <p:spPr>
          <a:xfrm>
            <a:off x="2752725" y="3476625"/>
            <a:ext cx="285750" cy="228600"/>
          </a:xfrm>
          <a:custGeom>
            <a:avLst/>
            <a:gdLst>
              <a:gd name="connsiteX0" fmla="*/ 0 w 285750"/>
              <a:gd name="connsiteY0" fmla="*/ 0 h 228600"/>
              <a:gd name="connsiteX1" fmla="*/ 285750 w 285750"/>
              <a:gd name="connsiteY1" fmla="*/ 22860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5750" h="228600">
                <a:moveTo>
                  <a:pt x="0" y="0"/>
                </a:moveTo>
                <a:lnTo>
                  <a:pt x="285750" y="22860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3381376" y="3914776"/>
            <a:ext cx="209550" cy="428625"/>
          </a:xfrm>
          <a:custGeom>
            <a:avLst/>
            <a:gdLst>
              <a:gd name="connsiteX0" fmla="*/ 0 w 180975"/>
              <a:gd name="connsiteY0" fmla="*/ 0 h 295275"/>
              <a:gd name="connsiteX1" fmla="*/ 95250 w 180975"/>
              <a:gd name="connsiteY1" fmla="*/ 47625 h 295275"/>
              <a:gd name="connsiteX2" fmla="*/ 180975 w 180975"/>
              <a:gd name="connsiteY2" fmla="*/ 295275 h 295275"/>
              <a:gd name="connsiteX0" fmla="*/ 0 w 123825"/>
              <a:gd name="connsiteY0" fmla="*/ 0 h 266700"/>
              <a:gd name="connsiteX1" fmla="*/ 38100 w 123825"/>
              <a:gd name="connsiteY1" fmla="*/ 19050 h 266700"/>
              <a:gd name="connsiteX2" fmla="*/ 123825 w 123825"/>
              <a:gd name="connsiteY2" fmla="*/ 266700 h 266700"/>
              <a:gd name="connsiteX0" fmla="*/ 0 w 209550"/>
              <a:gd name="connsiteY0" fmla="*/ 0 h 428625"/>
              <a:gd name="connsiteX1" fmla="*/ 38100 w 209550"/>
              <a:gd name="connsiteY1" fmla="*/ 19050 h 428625"/>
              <a:gd name="connsiteX2" fmla="*/ 209550 w 209550"/>
              <a:gd name="connsiteY2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428625">
                <a:moveTo>
                  <a:pt x="0" y="0"/>
                </a:moveTo>
                <a:lnTo>
                  <a:pt x="38100" y="19050"/>
                </a:lnTo>
                <a:lnTo>
                  <a:pt x="209550" y="4286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1344535" y="4142305"/>
            <a:ext cx="2036841" cy="225907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Р-239 «КАЗАНЬ-ОРЕНБУРГ»</a:t>
            </a:r>
          </a:p>
        </p:txBody>
      </p:sp>
    </p:spTree>
    <p:extLst>
      <p:ext uri="{BB962C8B-B14F-4D97-AF65-F5344CB8AC3E}">
        <p14:creationId xmlns:p14="http://schemas.microsoft.com/office/powerpoint/2010/main" val="279022375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4"/>
          <a:stretch/>
        </p:blipFill>
        <p:spPr bwMode="auto">
          <a:xfrm>
            <a:off x="0" y="800104"/>
            <a:ext cx="9524206" cy="6059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5143512" y="3930951"/>
            <a:ext cx="1123950" cy="259019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78" tIns="36788" rIns="73578" bIns="36788">
            <a:spAutoFit/>
          </a:bodyPr>
          <a:lstStyle/>
          <a:p>
            <a:pPr algn="ctr"/>
            <a:r>
              <a:rPr lang="ru-RU" altLang="ru-RU" sz="1200" b="1">
                <a:solidFill>
                  <a:srgbClr val="000000"/>
                </a:solidFill>
                <a:cs typeface="Times New Roman" pitchFamily="18" charset="0"/>
              </a:rPr>
              <a:t>г. Елабуга</a:t>
            </a:r>
          </a:p>
        </p:txBody>
      </p:sp>
      <p:sp>
        <p:nvSpPr>
          <p:cNvPr id="5" name="Полилиния 4"/>
          <p:cNvSpPr/>
          <p:nvPr/>
        </p:nvSpPr>
        <p:spPr>
          <a:xfrm>
            <a:off x="5705487" y="838208"/>
            <a:ext cx="352425" cy="733424"/>
          </a:xfrm>
          <a:custGeom>
            <a:avLst/>
            <a:gdLst>
              <a:gd name="connsiteX0" fmla="*/ 352425 w 352425"/>
              <a:gd name="connsiteY0" fmla="*/ 0 h 733425"/>
              <a:gd name="connsiteX1" fmla="*/ 0 w 352425"/>
              <a:gd name="connsiteY1" fmla="*/ 733425 h 733425"/>
              <a:gd name="connsiteX2" fmla="*/ 9525 w 352425"/>
              <a:gd name="connsiteY2" fmla="*/ 581025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2425" h="733425">
                <a:moveTo>
                  <a:pt x="352425" y="0"/>
                </a:moveTo>
                <a:lnTo>
                  <a:pt x="0" y="733425"/>
                </a:lnTo>
                <a:lnTo>
                  <a:pt x="9525" y="581025"/>
                </a:lnTo>
              </a:path>
            </a:pathLst>
          </a:cu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64" tIns="45632" rIns="91264" bIns="45632"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pic>
        <p:nvPicPr>
          <p:cNvPr id="75785" name="Елабужский М-7 985-1013 ЗИМА.wmv">
            <a:hlinkClick r:id="" action="ppaction://media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88" y="1089030"/>
            <a:ext cx="2640012" cy="178752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ЕЛАБУЖСКОГО РАЙОНА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1897102" y="4104727"/>
            <a:ext cx="1041287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М-7 «ВОЛГА»</a:t>
            </a:r>
          </a:p>
        </p:txBody>
      </p:sp>
      <p:sp>
        <p:nvSpPr>
          <p:cNvPr id="237" name="Text Box 149"/>
          <p:cNvSpPr txBox="1">
            <a:spLocks noChangeArrowheads="1"/>
          </p:cNvSpPr>
          <p:nvPr/>
        </p:nvSpPr>
        <p:spPr bwMode="auto">
          <a:xfrm>
            <a:off x="1897102" y="4441802"/>
            <a:ext cx="595948" cy="242824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prstClr val="white"/>
                </a:solidFill>
              </a:rPr>
              <a:t>985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407" name="Прямоугольник 406"/>
          <p:cNvSpPr/>
          <p:nvPr/>
        </p:nvSpPr>
        <p:spPr>
          <a:xfrm>
            <a:off x="19060" y="6463585"/>
            <a:ext cx="1688773" cy="403075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52" tIns="31925" rIns="63852" bIns="31925" anchor="ctr" anchorCtr="1">
            <a:spAutoFit/>
          </a:bodyPr>
          <a:lstStyle/>
          <a:p>
            <a:pPr defTabSz="81295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нет</a:t>
            </a:r>
          </a:p>
          <a:p>
            <a:pPr defTabSz="81295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24 км</a:t>
            </a: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2" name="Прямоугольник 154"/>
          <p:cNvSpPr>
            <a:spLocks noChangeArrowheads="1"/>
          </p:cNvSpPr>
          <p:nvPr/>
        </p:nvSpPr>
        <p:spPr bwMode="auto">
          <a:xfrm>
            <a:off x="9523414" y="795341"/>
            <a:ext cx="2654302" cy="27305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cxnSp>
        <p:nvCxnSpPr>
          <p:cNvPr id="197" name="Прямая со стрелкой 196"/>
          <p:cNvCxnSpPr>
            <a:stCxn id="194" idx="1"/>
          </p:cNvCxnSpPr>
          <p:nvPr/>
        </p:nvCxnSpPr>
        <p:spPr>
          <a:xfrm flipH="1" flipV="1">
            <a:off x="4567243" y="3582194"/>
            <a:ext cx="4956170" cy="52070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 Box 149"/>
          <p:cNvSpPr txBox="1">
            <a:spLocks noChangeArrowheads="1"/>
          </p:cNvSpPr>
          <p:nvPr/>
        </p:nvSpPr>
        <p:spPr bwMode="auto">
          <a:xfrm>
            <a:off x="3702772" y="3448643"/>
            <a:ext cx="674495" cy="242824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prstClr val="white"/>
                </a:solidFill>
              </a:rPr>
              <a:t>1013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pic>
        <p:nvPicPr>
          <p:cNvPr id="194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2876555"/>
            <a:ext cx="2654302" cy="2452686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3" name="TextBox 192"/>
          <p:cNvSpPr txBox="1"/>
          <p:nvPr/>
        </p:nvSpPr>
        <p:spPr>
          <a:xfrm>
            <a:off x="9524207" y="3038469"/>
            <a:ext cx="837990" cy="279022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597" tIns="54300" rIns="108597" bIns="54300">
            <a:spAutoFit/>
          </a:bodyPr>
          <a:lstStyle/>
          <a:p>
            <a:pPr defTabSz="1087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985 км</a:t>
            </a:r>
          </a:p>
        </p:txBody>
      </p:sp>
      <p:pic>
        <p:nvPicPr>
          <p:cNvPr id="19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7" y="1119446"/>
            <a:ext cx="3021013" cy="1835483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6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8" name="Полилиния 7"/>
          <p:cNvSpPr/>
          <p:nvPr/>
        </p:nvSpPr>
        <p:spPr>
          <a:xfrm>
            <a:off x="2785534" y="3691467"/>
            <a:ext cx="1591734" cy="889000"/>
          </a:xfrm>
          <a:custGeom>
            <a:avLst/>
            <a:gdLst>
              <a:gd name="connsiteX0" fmla="*/ 0 w 1811867"/>
              <a:gd name="connsiteY0" fmla="*/ 982133 h 982133"/>
              <a:gd name="connsiteX1" fmla="*/ 668867 w 1811867"/>
              <a:gd name="connsiteY1" fmla="*/ 685800 h 982133"/>
              <a:gd name="connsiteX2" fmla="*/ 914400 w 1811867"/>
              <a:gd name="connsiteY2" fmla="*/ 321733 h 982133"/>
              <a:gd name="connsiteX3" fmla="*/ 1540933 w 1811867"/>
              <a:gd name="connsiteY3" fmla="*/ 93133 h 982133"/>
              <a:gd name="connsiteX4" fmla="*/ 1752600 w 1811867"/>
              <a:gd name="connsiteY4" fmla="*/ 101600 h 982133"/>
              <a:gd name="connsiteX5" fmla="*/ 1811867 w 1811867"/>
              <a:gd name="connsiteY5" fmla="*/ 0 h 982133"/>
              <a:gd name="connsiteX0" fmla="*/ 0 w 1591734"/>
              <a:gd name="connsiteY0" fmla="*/ 889000 h 889000"/>
              <a:gd name="connsiteX1" fmla="*/ 448734 w 1591734"/>
              <a:gd name="connsiteY1" fmla="*/ 685800 h 889000"/>
              <a:gd name="connsiteX2" fmla="*/ 694267 w 1591734"/>
              <a:gd name="connsiteY2" fmla="*/ 321733 h 889000"/>
              <a:gd name="connsiteX3" fmla="*/ 1320800 w 1591734"/>
              <a:gd name="connsiteY3" fmla="*/ 93133 h 889000"/>
              <a:gd name="connsiteX4" fmla="*/ 1532467 w 1591734"/>
              <a:gd name="connsiteY4" fmla="*/ 101600 h 889000"/>
              <a:gd name="connsiteX5" fmla="*/ 1591734 w 1591734"/>
              <a:gd name="connsiteY5" fmla="*/ 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1734" h="889000">
                <a:moveTo>
                  <a:pt x="0" y="889000"/>
                </a:moveTo>
                <a:lnTo>
                  <a:pt x="448734" y="685800"/>
                </a:lnTo>
                <a:lnTo>
                  <a:pt x="694267" y="321733"/>
                </a:lnTo>
                <a:lnTo>
                  <a:pt x="1320800" y="93133"/>
                </a:lnTo>
                <a:lnTo>
                  <a:pt x="1532467" y="101600"/>
                </a:lnTo>
                <a:lnTo>
                  <a:pt x="1591734" y="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47" tIns="45620" rIns="91247" bIns="45620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2675467" y="3657600"/>
            <a:ext cx="1854200" cy="1202267"/>
          </a:xfrm>
          <a:custGeom>
            <a:avLst/>
            <a:gdLst>
              <a:gd name="connsiteX0" fmla="*/ 0 w 1854200"/>
              <a:gd name="connsiteY0" fmla="*/ 990600 h 1202267"/>
              <a:gd name="connsiteX1" fmla="*/ 76200 w 1854200"/>
              <a:gd name="connsiteY1" fmla="*/ 1049867 h 1202267"/>
              <a:gd name="connsiteX2" fmla="*/ 101600 w 1854200"/>
              <a:gd name="connsiteY2" fmla="*/ 1117600 h 1202267"/>
              <a:gd name="connsiteX3" fmla="*/ 169333 w 1854200"/>
              <a:gd name="connsiteY3" fmla="*/ 1193800 h 1202267"/>
              <a:gd name="connsiteX4" fmla="*/ 254000 w 1854200"/>
              <a:gd name="connsiteY4" fmla="*/ 1202267 h 1202267"/>
              <a:gd name="connsiteX5" fmla="*/ 457200 w 1854200"/>
              <a:gd name="connsiteY5" fmla="*/ 1007533 h 1202267"/>
              <a:gd name="connsiteX6" fmla="*/ 702733 w 1854200"/>
              <a:gd name="connsiteY6" fmla="*/ 965200 h 1202267"/>
              <a:gd name="connsiteX7" fmla="*/ 1049866 w 1854200"/>
              <a:gd name="connsiteY7" fmla="*/ 1007533 h 1202267"/>
              <a:gd name="connsiteX8" fmla="*/ 1261533 w 1854200"/>
              <a:gd name="connsiteY8" fmla="*/ 922867 h 1202267"/>
              <a:gd name="connsiteX9" fmla="*/ 1388533 w 1854200"/>
              <a:gd name="connsiteY9" fmla="*/ 939800 h 1202267"/>
              <a:gd name="connsiteX10" fmla="*/ 1464733 w 1854200"/>
              <a:gd name="connsiteY10" fmla="*/ 609600 h 1202267"/>
              <a:gd name="connsiteX11" fmla="*/ 1591733 w 1854200"/>
              <a:gd name="connsiteY11" fmla="*/ 372533 h 1202267"/>
              <a:gd name="connsiteX12" fmla="*/ 1811866 w 1854200"/>
              <a:gd name="connsiteY12" fmla="*/ 143933 h 1202267"/>
              <a:gd name="connsiteX13" fmla="*/ 1854200 w 1854200"/>
              <a:gd name="connsiteY13" fmla="*/ 59267 h 1202267"/>
              <a:gd name="connsiteX14" fmla="*/ 1778000 w 1854200"/>
              <a:gd name="connsiteY14" fmla="*/ 0 h 1202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4200" h="1202267">
                <a:moveTo>
                  <a:pt x="0" y="990600"/>
                </a:moveTo>
                <a:lnTo>
                  <a:pt x="76200" y="1049867"/>
                </a:lnTo>
                <a:lnTo>
                  <a:pt x="101600" y="1117600"/>
                </a:lnTo>
                <a:lnTo>
                  <a:pt x="169333" y="1193800"/>
                </a:lnTo>
                <a:lnTo>
                  <a:pt x="254000" y="1202267"/>
                </a:lnTo>
                <a:lnTo>
                  <a:pt x="457200" y="1007533"/>
                </a:lnTo>
                <a:lnTo>
                  <a:pt x="702733" y="965200"/>
                </a:lnTo>
                <a:lnTo>
                  <a:pt x="1049866" y="1007533"/>
                </a:lnTo>
                <a:lnTo>
                  <a:pt x="1261533" y="922867"/>
                </a:lnTo>
                <a:lnTo>
                  <a:pt x="1388533" y="939800"/>
                </a:lnTo>
                <a:lnTo>
                  <a:pt x="1464733" y="609600"/>
                </a:lnTo>
                <a:lnTo>
                  <a:pt x="1591733" y="372533"/>
                </a:lnTo>
                <a:lnTo>
                  <a:pt x="1811866" y="143933"/>
                </a:lnTo>
                <a:lnTo>
                  <a:pt x="1854200" y="59267"/>
                </a:lnTo>
                <a:lnTo>
                  <a:pt x="1778000" y="0"/>
                </a:lnTo>
              </a:path>
            </a:pathLst>
          </a:custGeom>
          <a:ln w="25400">
            <a:solidFill>
              <a:srgbClr val="006C3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77622" tIns="38812" rIns="77622" bIns="38812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203812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94120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109"/>
          <p:cNvSpPr>
            <a:spLocks noChangeArrowheads="1"/>
          </p:cNvSpPr>
          <p:nvPr/>
        </p:nvSpPr>
        <p:spPr bwMode="auto">
          <a:xfrm>
            <a:off x="5802313" y="915988"/>
            <a:ext cx="3581400" cy="28945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16" tIns="29010" rIns="58016" bIns="29010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Туман</a:t>
            </a:r>
          </a:p>
        </p:txBody>
      </p:sp>
      <p:pic>
        <p:nvPicPr>
          <p:cNvPr id="22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928690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14069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595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7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4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7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6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7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49"/>
            <a:ext cx="9067800" cy="37481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851" tIns="53436" rIns="106851" bIns="53436">
            <a:spAutoFit/>
          </a:bodyPr>
          <a:lstStyle/>
          <a:p>
            <a:pPr algn="ctr" defTabSz="1032872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19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44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2996" y="2784472"/>
            <a:ext cx="2038351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50" tIns="35650" rIns="35650" bIns="3565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39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2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1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7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4" y="248221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20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1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3" y="2776567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2" y="1459999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2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4" y="371028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4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8462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3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9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9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8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99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536875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34293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1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1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42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37" y="3498649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57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1" y="3004650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0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06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6" y="1903716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2" y="3632795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3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7" y="3836488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24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1" y="2817824"/>
            <a:ext cx="2151063" cy="810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50" tIns="35650" rIns="35650" bIns="3565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1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36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1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8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8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4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27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6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0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05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69" y="396921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34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5" y="295950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0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2"/>
            <a:ext cx="1625600" cy="84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49"/>
            <a:ext cx="9067800" cy="37481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851" tIns="53436" rIns="106851" bIns="53436">
            <a:spAutoFit/>
          </a:bodyPr>
          <a:lstStyle/>
          <a:p>
            <a:pPr algn="ctr" defTabSz="1052382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>
                <a:solidFill>
                  <a:srgbClr val="FF0000"/>
                </a:solidFill>
              </a:rPr>
              <a:t>102</a:t>
            </a:r>
            <a:r>
              <a:rPr lang="ru-RU" altLang="ru-RU" sz="1700" b="1" dirty="0">
                <a:solidFill>
                  <a:srgbClr val="000000"/>
                </a:solidFill>
              </a:rPr>
              <a:t> места массового </a:t>
            </a:r>
            <a:r>
              <a:rPr lang="ru-RU" altLang="ru-RU" sz="1700" b="1">
                <a:solidFill>
                  <a:srgbClr val="000000"/>
                </a:solidFill>
              </a:rPr>
              <a:t>выхода людей на лед.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61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86131</TotalTime>
  <Words>1803</Words>
  <Application>Microsoft Office PowerPoint</Application>
  <PresentationFormat>Произвольный</PresentationFormat>
  <Paragraphs>763</Paragraphs>
  <Slides>17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17</vt:i4>
      </vt:variant>
    </vt:vector>
  </HeadingPairs>
  <TitlesOfParts>
    <vt:vector size="23" baseType="lpstr">
      <vt:lpstr>Поток</vt:lpstr>
      <vt:lpstr>3_Поток</vt:lpstr>
      <vt:lpstr>4_Поток</vt:lpstr>
      <vt:lpstr>1_Поток</vt:lpstr>
      <vt:lpstr>1_Тема Office</vt:lpstr>
      <vt:lpstr>5_Поток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5240</cp:revision>
  <cp:lastPrinted>2020-06-04T16:57:06Z</cp:lastPrinted>
  <dcterms:created xsi:type="dcterms:W3CDTF">2016-06-03T06:31:21Z</dcterms:created>
  <dcterms:modified xsi:type="dcterms:W3CDTF">2022-02-14T11:46:55Z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